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18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95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362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112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188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1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728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885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94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75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12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52ADC-7EDD-4E28-904D-B1C0E04D589B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23275-1E30-47E1-AC7C-06159DE15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10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Voorbeeld </a:t>
            </a:r>
            <a:r>
              <a:rPr lang="nl-NL" dirty="0" err="1" smtClean="0"/>
              <a:t>powerpoint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Test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16335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Diavoorstelling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Voorbeeld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Voorbeeld powerpoint</dc:title>
  <dc:creator>Smartvertise</dc:creator>
  <cp:lastModifiedBy>Smartvertise</cp:lastModifiedBy>
  <cp:revision>1</cp:revision>
  <dcterms:created xsi:type="dcterms:W3CDTF">2017-05-11T12:44:55Z</dcterms:created>
  <dcterms:modified xsi:type="dcterms:W3CDTF">2017-05-11T12:45:23Z</dcterms:modified>
</cp:coreProperties>
</file>